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4" r:id="rId4"/>
    <p:sldId id="270" r:id="rId5"/>
    <p:sldId id="260" r:id="rId6"/>
    <p:sldId id="269" r:id="rId7"/>
    <p:sldId id="265" r:id="rId8"/>
    <p:sldId id="268" r:id="rId9"/>
    <p:sldId id="266" r:id="rId10"/>
    <p:sldId id="273" r:id="rId11"/>
    <p:sldId id="274" r:id="rId12"/>
    <p:sldId id="279" r:id="rId13"/>
    <p:sldId id="275" r:id="rId14"/>
    <p:sldId id="276" r:id="rId15"/>
    <p:sldId id="267" r:id="rId16"/>
    <p:sldId id="271" r:id="rId17"/>
    <p:sldId id="277" r:id="rId18"/>
    <p:sldId id="278" r:id="rId19"/>
    <p:sldId id="263" r:id="rId20"/>
    <p:sldId id="259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CDDC"/>
    <a:srgbClr val="CDE8EF"/>
    <a:srgbClr val="FF6E01"/>
    <a:srgbClr val="FAF9E2"/>
    <a:srgbClr val="CCCC00"/>
    <a:srgbClr val="4F6C8B"/>
    <a:srgbClr val="663300"/>
    <a:srgbClr val="F7F4E5"/>
    <a:srgbClr val="FFF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71" d="100"/>
          <a:sy n="71" d="100"/>
        </p:scale>
        <p:origin x="-610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264634-245E-44C3-B3B2-DAA963F97382}" type="datetimeFigureOut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522EC-E2EF-4E20-9B40-501F990B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25015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DA48B-24CC-4535-938F-4FCAF02736FE}" type="datetimeFigureOut">
              <a:rPr lang="ko-KR" altLang="en-US" smtClean="0"/>
              <a:pPr/>
              <a:t>2017-06-13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47DAD-7D08-4C71-B750-D4B935B5BF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020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861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250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250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250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250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250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250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250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250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250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248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250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250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250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250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250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250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250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F508-06AF-4A77-9C1E-B42F28CED5D5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75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B7D3-0BF7-4B67-97F9-D6D750F8B89F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61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2613-46CA-45F4-BF76-37047C1D4467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550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BD7CE-33C0-4CE2-AC8B-2F1337905610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24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FA23-95ED-486A-94A7-0C461BAF8DE2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04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ADC71-E9F6-486E-BEB0-7808EACFF028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230AF-0E7A-468B-8C89-3CCF7F947588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64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D9F4-5C91-4806-9381-F7574274BEA0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1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105E8-9CE0-4080-AE03-0F11DFD46227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807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E852-4EA4-4928-B0D3-123E84CB22AD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82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33D65-DE6E-4807-8D77-2AE378B22B0F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11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E36D3-915B-401F-8E4B-558832CB7CDE}" type="datetime1">
              <a:rPr lang="ko-KR" altLang="en-US" smtClean="0"/>
              <a:t>2017-06-13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83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2276872"/>
          </a:xfrm>
          <a:prstGeom prst="rect">
            <a:avLst/>
          </a:prstGeom>
          <a:solidFill>
            <a:srgbClr val="F7F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990" y="2276872"/>
            <a:ext cx="9144000" cy="45811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63688" y="1754010"/>
            <a:ext cx="561662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ln w="18415" cmpd="sng">
                  <a:noFill/>
                  <a:prstDash val="solid"/>
                </a:ln>
                <a:solidFill>
                  <a:srgbClr val="663300"/>
                </a:solidFill>
                <a:latin typeface="Adobe 고딕 Std B" pitchFamily="34" charset="-127"/>
                <a:ea typeface="Adobe 고딕 Std B" pitchFamily="34" charset="-127"/>
              </a:rPr>
              <a:t>운동 </a:t>
            </a:r>
            <a:r>
              <a:rPr lang="en-US" altLang="ko-KR" sz="5400" b="1" dirty="0" smtClean="0">
                <a:ln w="18415" cmpd="sng">
                  <a:noFill/>
                  <a:prstDash val="solid"/>
                </a:ln>
                <a:solidFill>
                  <a:srgbClr val="663300"/>
                </a:solidFill>
                <a:latin typeface="Adobe 고딕 Std B" pitchFamily="34" charset="-127"/>
                <a:ea typeface="Adobe 고딕 Std B" pitchFamily="34" charset="-127"/>
              </a:rPr>
              <a:t>GO!</a:t>
            </a:r>
            <a:endParaRPr lang="ko-KR" altLang="en-US" sz="5400" b="1" dirty="0">
              <a:ln w="18415" cmpd="sng">
                <a:noFill/>
                <a:prstDash val="solid"/>
              </a:ln>
              <a:solidFill>
                <a:srgbClr val="663300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28184" y="2709072"/>
            <a:ext cx="2160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함께하조</a:t>
            </a:r>
            <a:r>
              <a:rPr lang="en-US" altLang="ko-KR" sz="24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(6</a:t>
            </a:r>
            <a:r>
              <a:rPr lang="ko-KR" altLang="en-US" sz="24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조</a:t>
            </a:r>
            <a:r>
              <a:rPr lang="en-US" altLang="ko-KR" sz="24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)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              신동민</a:t>
            </a:r>
            <a:endParaRPr lang="en-US" altLang="ko-KR" sz="2400" dirty="0" smtClean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  </a:t>
            </a:r>
            <a:r>
              <a:rPr lang="ko-KR" altLang="en-US" sz="24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           이준희</a:t>
            </a:r>
            <a:endParaRPr lang="en-US" altLang="ko-KR" sz="2400" dirty="0" smtClean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               임진규</a:t>
            </a:r>
            <a:endParaRPr lang="ko-KR" altLang="en-US" sz="24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851920" y="3420721"/>
            <a:ext cx="1440160" cy="1880487"/>
            <a:chOff x="3851920" y="3420721"/>
            <a:chExt cx="1440160" cy="1880487"/>
          </a:xfrm>
        </p:grpSpPr>
        <p:sp>
          <p:nvSpPr>
            <p:cNvPr id="8" name="타원 7"/>
            <p:cNvSpPr/>
            <p:nvPr/>
          </p:nvSpPr>
          <p:spPr>
            <a:xfrm>
              <a:off x="3851920" y="3420721"/>
              <a:ext cx="1440160" cy="14401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247964" y="4560895"/>
              <a:ext cx="648072" cy="4457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47964" y="5085184"/>
              <a:ext cx="648072" cy="111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4427984" y="5085184"/>
              <a:ext cx="288032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3131840" y="3861048"/>
            <a:ext cx="432048" cy="720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rot="2700000">
            <a:off x="3495449" y="3211167"/>
            <a:ext cx="432048" cy="720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모서리가 둥근 직사각형 23"/>
          <p:cNvSpPr/>
          <p:nvPr/>
        </p:nvSpPr>
        <p:spPr>
          <a:xfrm rot="5400000">
            <a:off x="4328962" y="2960948"/>
            <a:ext cx="432048" cy="720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508104" y="3861048"/>
            <a:ext cx="432048" cy="720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 rot="8100000">
            <a:off x="5113869" y="3139159"/>
            <a:ext cx="432048" cy="720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02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8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지도 및 게시판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1373" y="4653136"/>
            <a:ext cx="2736304" cy="65178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40768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631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지도 및 게시판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0" y="1340768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4139952" y="3576732"/>
            <a:ext cx="864096" cy="648072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340768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15815" y="5157192"/>
            <a:ext cx="504057" cy="47362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580112" y="4797358"/>
            <a:ext cx="576064" cy="71987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12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33" y="1344481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4481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지도 및 게시판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85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지도 및 게시판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000" y="1340768"/>
            <a:ext cx="2880000" cy="51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728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509" y="1130199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3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내 정보 확인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56" y="1124744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오른쪽 화살표 7"/>
          <p:cNvSpPr/>
          <p:nvPr/>
        </p:nvSpPr>
        <p:spPr>
          <a:xfrm>
            <a:off x="4139952" y="3576732"/>
            <a:ext cx="864096" cy="648072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09669" y="5699788"/>
            <a:ext cx="2848787" cy="47362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08104" y="2564904"/>
            <a:ext cx="2753405" cy="64807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56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56" y="1124744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3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내 정보 확인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509" y="1124744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4139952" y="3576732"/>
            <a:ext cx="864096" cy="648072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99593" y="4581128"/>
            <a:ext cx="2664296" cy="432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9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4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시연 영상 </a:t>
            </a:r>
            <a:r>
              <a:rPr lang="en-US" altLang="ko-KR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회원가입 및 </a:t>
            </a:r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로그인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03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4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시연 영상 </a:t>
            </a:r>
            <a:r>
              <a:rPr lang="en-US" altLang="ko-KR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지도 및 </a:t>
            </a:r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게시판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53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4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시연 영상 </a:t>
            </a:r>
            <a:r>
              <a:rPr lang="en-US" altLang="ko-KR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내 정보 </a:t>
            </a:r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확인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53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990" y="0"/>
            <a:ext cx="914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604705" y="1490042"/>
            <a:ext cx="3816424" cy="3312368"/>
            <a:chOff x="3131840" y="2780928"/>
            <a:chExt cx="2808312" cy="2520280"/>
          </a:xfrm>
        </p:grpSpPr>
        <p:grpSp>
          <p:nvGrpSpPr>
            <p:cNvPr id="12" name="그룹 11"/>
            <p:cNvGrpSpPr/>
            <p:nvPr/>
          </p:nvGrpSpPr>
          <p:grpSpPr>
            <a:xfrm>
              <a:off x="3851920" y="3420721"/>
              <a:ext cx="1440160" cy="1880487"/>
              <a:chOff x="3851920" y="3420721"/>
              <a:chExt cx="1440160" cy="1880487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3851920" y="3420721"/>
                <a:ext cx="1440160" cy="14401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4247964" y="4560895"/>
                <a:ext cx="648072" cy="4457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247964" y="5085184"/>
                <a:ext cx="648072" cy="11143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427984" y="5085184"/>
                <a:ext cx="288032" cy="21602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9" name="모서리가 둥근 직사각형 18"/>
            <p:cNvSpPr/>
            <p:nvPr/>
          </p:nvSpPr>
          <p:spPr>
            <a:xfrm>
              <a:off x="3131840" y="3861048"/>
              <a:ext cx="432048" cy="7200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2700000">
              <a:off x="3495449" y="3211167"/>
              <a:ext cx="432048" cy="7200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5400000">
              <a:off x="4328962" y="2960948"/>
              <a:ext cx="432048" cy="7200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508104" y="3861048"/>
              <a:ext cx="432048" cy="7200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8100000">
              <a:off x="5113869" y="3139159"/>
              <a:ext cx="432048" cy="7200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767738" y="2815639"/>
            <a:ext cx="162650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ln w="18415" cmpd="sng">
                  <a:noFill/>
                  <a:prstDash val="solid"/>
                </a:ln>
                <a:solidFill>
                  <a:srgbClr val="663300"/>
                </a:solidFill>
                <a:latin typeface="Adobe 고딕 Std B" pitchFamily="34" charset="-127"/>
                <a:ea typeface="Adobe 고딕 Std B" pitchFamily="34" charset="-127"/>
              </a:rPr>
              <a:t>Q&amp;A</a:t>
            </a:r>
            <a:endParaRPr lang="ko-KR" altLang="en-US" sz="5400" b="1" dirty="0">
              <a:ln w="18415" cmpd="sng">
                <a:noFill/>
                <a:prstDash val="solid"/>
              </a:ln>
              <a:solidFill>
                <a:srgbClr val="663300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22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3447"/>
            <a:ext cx="9144000" cy="6858000"/>
          </a:xfrm>
          <a:prstGeom prst="rect">
            <a:avLst/>
          </a:prstGeom>
          <a:solidFill>
            <a:srgbClr val="F7F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63300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483768" y="1814300"/>
            <a:ext cx="3877526" cy="3479831"/>
            <a:chOff x="2948102" y="2253425"/>
            <a:chExt cx="2808312" cy="2520280"/>
          </a:xfrm>
          <a:solidFill>
            <a:schemeClr val="bg1"/>
          </a:solidFill>
        </p:grpSpPr>
        <p:grpSp>
          <p:nvGrpSpPr>
            <p:cNvPr id="13" name="그룹 12"/>
            <p:cNvGrpSpPr/>
            <p:nvPr/>
          </p:nvGrpSpPr>
          <p:grpSpPr>
            <a:xfrm>
              <a:off x="3668182" y="2893218"/>
              <a:ext cx="1440160" cy="1880487"/>
              <a:chOff x="3851920" y="3420721"/>
              <a:chExt cx="1440160" cy="1880487"/>
            </a:xfrm>
            <a:grpFill/>
          </p:grpSpPr>
          <p:sp>
            <p:nvSpPr>
              <p:cNvPr id="14" name="타원 13"/>
              <p:cNvSpPr/>
              <p:nvPr/>
            </p:nvSpPr>
            <p:spPr>
              <a:xfrm>
                <a:off x="3851920" y="3420721"/>
                <a:ext cx="1440160" cy="14401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247964" y="4560895"/>
                <a:ext cx="648072" cy="4457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4247964" y="5085184"/>
                <a:ext cx="648072" cy="1114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4427984" y="5085184"/>
                <a:ext cx="288032" cy="2160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8" name="모서리가 둥근 직사각형 17"/>
            <p:cNvSpPr/>
            <p:nvPr/>
          </p:nvSpPr>
          <p:spPr>
            <a:xfrm>
              <a:off x="2948102" y="3333545"/>
              <a:ext cx="432048" cy="7200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2700000">
              <a:off x="3311711" y="2683664"/>
              <a:ext cx="432048" cy="7200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5400000">
              <a:off x="4145224" y="2433445"/>
              <a:ext cx="432048" cy="7200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324366" y="3333545"/>
              <a:ext cx="432048" cy="7200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8100000">
              <a:off x="4930131" y="2611656"/>
              <a:ext cx="432048" cy="7200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635896" y="3514224"/>
            <a:ext cx="183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6E01"/>
                </a:solidFill>
                <a:latin typeface="Adobe 고딕 Std B" pitchFamily="34" charset="-127"/>
                <a:ea typeface="Adobe 고딕 Std B" pitchFamily="34" charset="-127"/>
              </a:rPr>
              <a:t>CONTENTS</a:t>
            </a:r>
            <a:endParaRPr lang="ko-KR" altLang="en-US" sz="2400" dirty="0">
              <a:solidFill>
                <a:srgbClr val="FF6E0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3568" y="3136987"/>
            <a:ext cx="18274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663300"/>
                </a:solidFill>
                <a:latin typeface="Adobe 고딕 Std B" pitchFamily="34" charset="-127"/>
                <a:ea typeface="Adobe 고딕 Std B" pitchFamily="34" charset="-127"/>
              </a:rPr>
              <a:t>1. 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회원가입 </a:t>
            </a:r>
            <a:endParaRPr lang="en-US" altLang="ko-KR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 및 로그인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31640" y="1814300"/>
            <a:ext cx="16270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663300"/>
                </a:solidFill>
                <a:latin typeface="Adobe 고딕 Std B" pitchFamily="34" charset="-127"/>
                <a:ea typeface="Adobe 고딕 Std B" pitchFamily="34" charset="-127"/>
              </a:rPr>
              <a:t>2.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지도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및 </a:t>
            </a:r>
            <a:endParaRPr lang="en-US" altLang="ko-KR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게시판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84086" y="1217696"/>
            <a:ext cx="2182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663300"/>
                </a:solidFill>
                <a:latin typeface="Adobe 고딕 Std B" pitchFamily="34" charset="-127"/>
                <a:ea typeface="Adobe 고딕 Std B" pitchFamily="34" charset="-127"/>
              </a:rPr>
              <a:t>3</a:t>
            </a:r>
            <a:r>
              <a:rPr lang="en-US" altLang="ko-KR" sz="2400" dirty="0" smtClean="0">
                <a:solidFill>
                  <a:srgbClr val="663300"/>
                </a:solidFill>
                <a:latin typeface="Adobe 고딕 Std B" pitchFamily="34" charset="-127"/>
                <a:ea typeface="Adobe 고딕 Std B" pitchFamily="34" charset="-127"/>
              </a:rPr>
              <a:t>.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내 정보 확인</a:t>
            </a:r>
            <a:r>
              <a:rPr lang="en-US" altLang="ko-KR" sz="2400" dirty="0" smtClean="0">
                <a:solidFill>
                  <a:srgbClr val="663300"/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68144" y="1735480"/>
            <a:ext cx="2203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663300"/>
                </a:solidFill>
                <a:latin typeface="Adobe 고딕 Std B" pitchFamily="34" charset="-127"/>
                <a:ea typeface="Adobe 고딕 Std B" pitchFamily="34" charset="-127"/>
              </a:rPr>
              <a:t>4. 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시연 영상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44208" y="3115090"/>
            <a:ext cx="2203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663300"/>
                </a:solidFill>
                <a:latin typeface="Adobe 고딕 Std B" pitchFamily="34" charset="-127"/>
                <a:ea typeface="Adobe 고딕 Std B" pitchFamily="34" charset="-127"/>
              </a:rPr>
              <a:t>5. 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Q&amp;A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9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3692"/>
            <a:ext cx="9144000" cy="22905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6370" y="1556792"/>
            <a:ext cx="45097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운동 </a:t>
            </a:r>
            <a:r>
              <a:rPr lang="en-US" altLang="ko-KR" sz="4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GO!</a:t>
            </a:r>
            <a:endParaRPr lang="ko-KR" altLang="en-US" sz="4400" dirty="0">
              <a:ln w="18415" cmpd="sng">
                <a:noFill/>
                <a:prstDash val="solid"/>
              </a:ln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2066" y="5805264"/>
            <a:ext cx="3820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6E01"/>
                </a:solidFill>
                <a:latin typeface="Adobe 고딕 Std B" pitchFamily="34" charset="-127"/>
                <a:ea typeface="Adobe 고딕 Std B" pitchFamily="34" charset="-127"/>
              </a:rPr>
              <a:t>THANK YOU.</a:t>
            </a:r>
            <a:endParaRPr lang="ko-KR" altLang="en-US" sz="4400" dirty="0">
              <a:solidFill>
                <a:srgbClr val="FF6E0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6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1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회원가입 및 로그인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3" y="1340768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40768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862583" y="5085184"/>
            <a:ext cx="720080" cy="36004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>
            <a:off x="4139952" y="3576732"/>
            <a:ext cx="864096" cy="648072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81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796" y="1589845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1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회원가입 및 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459" y="1457058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350" y="1229805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788" y="1068175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3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8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1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회원가입 및 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340768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오른쪽 화살표 10"/>
          <p:cNvSpPr/>
          <p:nvPr/>
        </p:nvSpPr>
        <p:spPr>
          <a:xfrm>
            <a:off x="4139952" y="3576732"/>
            <a:ext cx="864096" cy="648072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516056" y="4581128"/>
            <a:ext cx="720080" cy="432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55576" y="5517232"/>
            <a:ext cx="2880000" cy="432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28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지도 및 게시판</a:t>
            </a:r>
            <a:endParaRPr lang="ko-KR" altLang="en-US" sz="28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306677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79" y="1340768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4139952" y="3576732"/>
            <a:ext cx="864096" cy="648072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41262" y="1556792"/>
            <a:ext cx="1296144" cy="432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68344" y="5517232"/>
            <a:ext cx="648072" cy="65158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70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지도 및 게시판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40768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680" y="1340768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오른쪽 화살표 12"/>
          <p:cNvSpPr/>
          <p:nvPr/>
        </p:nvSpPr>
        <p:spPr>
          <a:xfrm>
            <a:off x="4139952" y="3576732"/>
            <a:ext cx="864096" cy="648072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15816" y="4725145"/>
            <a:ext cx="504056" cy="432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012160" y="3284984"/>
            <a:ext cx="792088" cy="50777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81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256" y="1289481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69" y="1260957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지도 및 게시판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4139952" y="3576732"/>
            <a:ext cx="864096" cy="648072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15615" y="4327908"/>
            <a:ext cx="1212653" cy="432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508104" y="2060848"/>
            <a:ext cx="2736304" cy="62193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60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349896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2880000" cy="5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183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2</a:t>
            </a:r>
            <a:endParaRPr lang="ko-KR" altLang="en-US" sz="36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79928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지도 및 게시판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139952" y="3576732"/>
            <a:ext cx="864096" cy="648072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27424" y="5949280"/>
            <a:ext cx="2736304" cy="51148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507944" y="4869160"/>
            <a:ext cx="2808152" cy="4394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9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139</Words>
  <Application>Microsoft Office PowerPoint</Application>
  <PresentationFormat>화면 슬라이드 쇼(4:3)</PresentationFormat>
  <Paragraphs>68</Paragraphs>
  <Slides>20</Slides>
  <Notes>18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SAMSUNG</cp:lastModifiedBy>
  <cp:revision>141</cp:revision>
  <dcterms:created xsi:type="dcterms:W3CDTF">2014-05-12T07:03:55Z</dcterms:created>
  <dcterms:modified xsi:type="dcterms:W3CDTF">2017-06-13T05:08:41Z</dcterms:modified>
</cp:coreProperties>
</file>